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0917B-ED11-4A5F-931D-4C9A708E5018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73A21-EBE2-422D-823C-CAACC34D1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2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73A21-EBE2-422D-823C-CAACC34D13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56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6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54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5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83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8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3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96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96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1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3C1B-FFA6-45F0-B01D-321B231C0D7E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931F3-C809-4DB1-AC5B-E6671F53F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5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&gt;, &lt;, =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lain" startAt="4687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….. 10 002                68 659 …. 68 954</a:t>
            </a:r>
          </a:p>
          <a:p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87 463 ….. 78 463                53 216 …. 53 215</a:t>
            </a: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83364" y="1885332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42356" y="2448227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11592" y="2448228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7348" y="1870584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51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856704" y="135931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99 602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194187" y="152400"/>
            <a:ext cx="8659762" cy="4267200"/>
            <a:chOff x="194187" y="152400"/>
            <a:chExt cx="8659762" cy="4267200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152400"/>
              <a:ext cx="1981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1: </a:t>
              </a:r>
              <a:r>
                <a:rPr lang="en-US" sz="3200" dirty="0" err="1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?</a:t>
              </a:r>
              <a:endPara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94187" y="1345790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99 600</a:t>
              </a:r>
              <a:endPara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700251" y="1349477"/>
              <a:ext cx="1369142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57400" y="1324896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99 601</a:t>
              </a:r>
              <a:endPara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94187" y="2641190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</a:t>
              </a:r>
              <a:r>
                <a: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00</a:t>
              </a:r>
              <a:endPara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94187" y="3886200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89 000</a:t>
              </a:r>
              <a:endPara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82349" y="2623984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18 600</a:t>
              </a:r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83742" y="2638732"/>
              <a:ext cx="1374058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18 400</a:t>
              </a:r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467600" y="1345790"/>
              <a:ext cx="1386348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99 604</a:t>
              </a:r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14999" y="2638732"/>
              <a:ext cx="1354393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18 500</a:t>
              </a:r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7400" y="2638732"/>
              <a:ext cx="1369142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18 </a:t>
              </a:r>
              <a:r>
                <a:rPr lang="en-US" sz="3200" dirty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00</a:t>
              </a:r>
              <a:endPara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83742" y="1349477"/>
              <a:ext cx="1374058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1585452" y="1616177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025148" y="1655506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5257800" y="1634612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426542" y="1616177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1585452" y="41529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7069392" y="2911577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257800" y="290789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3426542" y="290789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600200" y="2879622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042652" y="3886200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rgbClr val="00009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90 000</a:t>
              </a:r>
              <a:endParaRPr lang="en-US" sz="3200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83742" y="3886200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91 000</a:t>
              </a:r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00251" y="3886200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92 000</a:t>
              </a:r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82348" y="3886200"/>
              <a:ext cx="1371600" cy="5334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93 000</a:t>
              </a:r>
              <a:endPara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>
              <a:off x="5257800" y="41529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7079225" y="4171335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3429000" y="4152900"/>
              <a:ext cx="4572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5700251" y="1388806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99 603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457767" y="2623984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886200" y="2623984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467600" y="1349477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74973" y="3886200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697792" y="3904635"/>
            <a:ext cx="13716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3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6" grpId="0"/>
      <p:bldP spid="37" grpId="0"/>
      <p:bldP spid="39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368" y="304799"/>
            <a:ext cx="907763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a)  8357    ….. 8257         b) 3000 + 2 …. 3200 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36 478 ….. 36 488          6500 + 200 … 6621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89 429 …..  89 420         8700 – 700 … 8000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8398    ….. 10 010         9000 + 900 …10 000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868" y="1066800"/>
            <a:ext cx="685800" cy="1905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algn="ctr"/>
            <a:r>
              <a:rPr lang="en-US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  <a:p>
            <a:pPr algn="ctr"/>
            <a:r>
              <a:rPr lang="en-US" sz="36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368" y="304799"/>
            <a:ext cx="1533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</a:t>
            </a:r>
            <a:endParaRPr lang="en-US" sz="32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1859644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8615" y="234375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34748" y="1363357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75756" y="1903888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83579" y="2347696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800" y="8629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86999" y="1378105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82020" y="877648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</a:p>
        </p:txBody>
      </p:sp>
    </p:spTree>
    <p:extLst>
      <p:ext uri="{BB962C8B-B14F-4D97-AF65-F5344CB8AC3E}">
        <p14:creationId xmlns:p14="http://schemas.microsoft.com/office/powerpoint/2010/main" val="7498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304800"/>
            <a:ext cx="7696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nhẩm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marL="514350" indent="-514350">
              <a:buAutoNum type="alphaLcParenR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8000 – 3000 =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6000 + 3000 =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7000 + 500   =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9000 + 900 + 90 = 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 startAt="2"/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x 2          =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7600 – 300      =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200 + 8000 : 2 = 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300 + 4000 x 2 =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139632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7200" y="81867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97810" y="3581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7413" y="2474624"/>
            <a:ext cx="1172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9990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7978" y="4114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1934496"/>
            <a:ext cx="1177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38369" y="469953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64178" y="522816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8300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8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92508"/>
            <a:ext cx="899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:</a:t>
            </a:r>
          </a:p>
          <a:p>
            <a:pPr marL="742950" indent="-742950">
              <a:buAutoNum type="alphaLcParenR"/>
            </a:pP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3600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  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0" y="832154"/>
            <a:ext cx="2133600" cy="6858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99 999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774426" y="1988574"/>
            <a:ext cx="2133600" cy="6858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04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Đặt</a:t>
            </a:r>
            <a:r>
              <a:rPr lang="en-US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en-US" sz="3600" dirty="0" smtClean="0"/>
          </a:p>
          <a:p>
            <a:pPr marL="514350" indent="-514350">
              <a:buAutoNum type="alphaLcParenR"/>
            </a:pPr>
            <a:r>
              <a:rPr lang="en-US" sz="3600" dirty="0" smtClean="0"/>
              <a:t> 3254 + 2473                   b)   8460 : 6</a:t>
            </a:r>
          </a:p>
          <a:p>
            <a:endParaRPr lang="en-US" sz="3600" dirty="0"/>
          </a:p>
          <a:p>
            <a:r>
              <a:rPr lang="en-US" sz="3600" dirty="0"/>
              <a:t> </a:t>
            </a:r>
            <a:r>
              <a:rPr lang="en-US" sz="3600" dirty="0" smtClean="0"/>
              <a:t>     8326 – 4916                          1326 x 3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28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238</Words>
  <Application>Microsoft Office PowerPoint</Application>
  <PresentationFormat>On-screen Show (4:3)</PresentationFormat>
  <Paragraphs>71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Tam</dc:creator>
  <cp:lastModifiedBy>Thanh Tam</cp:lastModifiedBy>
  <cp:revision>17</cp:revision>
  <dcterms:created xsi:type="dcterms:W3CDTF">2016-03-16T16:18:31Z</dcterms:created>
  <dcterms:modified xsi:type="dcterms:W3CDTF">2016-06-08T08:19:05Z</dcterms:modified>
</cp:coreProperties>
</file>